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6854825" cy="90360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6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52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52" d="100"/>
          <a:sy n="52" d="100"/>
        </p:scale>
        <p:origin x="2316" y="72"/>
      </p:cViewPr>
      <p:guideLst>
        <p:guide orient="horz" pos="2846"/>
        <p:guide pos="2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FB6F-E724-46D4-8F5D-EBEBB160BA4F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259013" y="1143000"/>
            <a:ext cx="2339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7146D-A7D8-437D-B658-6275394B72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504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1pPr>
    <a:lvl2pPr marL="433380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2pPr>
    <a:lvl3pPr marL="866760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3pPr>
    <a:lvl4pPr marL="1300140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4pPr>
    <a:lvl5pPr marL="1733520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5pPr>
    <a:lvl6pPr marL="2166899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6pPr>
    <a:lvl7pPr marL="2600279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7pPr>
    <a:lvl8pPr marL="3033659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8pPr>
    <a:lvl9pPr marL="3467039" algn="l" defTabSz="866760" rtl="0" eaLnBrk="1" latinLnBrk="0" hangingPunct="1">
      <a:defRPr sz="11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112" y="1478817"/>
            <a:ext cx="5826601" cy="3145884"/>
          </a:xfrm>
        </p:spPr>
        <p:txBody>
          <a:bodyPr anchor="b"/>
          <a:lstStyle>
            <a:lvl1pPr algn="ctr">
              <a:defRPr sz="449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6853" y="4746018"/>
            <a:ext cx="5141119" cy="2181620"/>
          </a:xfrm>
        </p:spPr>
        <p:txBody>
          <a:bodyPr/>
          <a:lstStyle>
            <a:lvl1pPr marL="0" indent="0" algn="ctr">
              <a:buNone/>
              <a:defRPr sz="1799"/>
            </a:lvl1pPr>
            <a:lvl2pPr marL="342763" indent="0" algn="ctr">
              <a:buNone/>
              <a:defRPr sz="1499"/>
            </a:lvl2pPr>
            <a:lvl3pPr marL="685526" indent="0" algn="ctr">
              <a:buNone/>
              <a:defRPr sz="1349"/>
            </a:lvl3pPr>
            <a:lvl4pPr marL="1028289" indent="0" algn="ctr">
              <a:buNone/>
              <a:defRPr sz="1200"/>
            </a:lvl4pPr>
            <a:lvl5pPr marL="1371051" indent="0" algn="ctr">
              <a:buNone/>
              <a:defRPr sz="1200"/>
            </a:lvl5pPr>
            <a:lvl6pPr marL="1713814" indent="0" algn="ctr">
              <a:buNone/>
              <a:defRPr sz="1200"/>
            </a:lvl6pPr>
            <a:lvl7pPr marL="2056577" indent="0" algn="ctr">
              <a:buNone/>
              <a:defRPr sz="1200"/>
            </a:lvl7pPr>
            <a:lvl8pPr marL="2399340" indent="0" algn="ctr">
              <a:buNone/>
              <a:defRPr sz="1200"/>
            </a:lvl8pPr>
            <a:lvl9pPr marL="2742103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4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596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699" y="2252740"/>
            <a:ext cx="5912287" cy="3758745"/>
          </a:xfrm>
        </p:spPr>
        <p:txBody>
          <a:bodyPr anchor="b"/>
          <a:lstStyle>
            <a:lvl1pPr>
              <a:defRPr sz="449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699" y="6047045"/>
            <a:ext cx="5912287" cy="1976635"/>
          </a:xfrm>
        </p:spPr>
        <p:txBody>
          <a:bodyPr/>
          <a:lstStyle>
            <a:lvl1pPr marL="0" indent="0">
              <a:buNone/>
              <a:defRPr sz="1799">
                <a:solidFill>
                  <a:schemeClr val="tx1"/>
                </a:solidFill>
              </a:defRPr>
            </a:lvl1pPr>
            <a:lvl2pPr marL="342763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526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3pPr>
            <a:lvl4pPr marL="10282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0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8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65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3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1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521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269" y="2405430"/>
            <a:ext cx="2913301" cy="5733291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0255" y="2405430"/>
            <a:ext cx="2913301" cy="5733291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9753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62" y="481088"/>
            <a:ext cx="5912287" cy="174655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163" y="2215088"/>
            <a:ext cx="2899912" cy="1085580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63" indent="0">
              <a:buNone/>
              <a:defRPr sz="1499" b="1"/>
            </a:lvl2pPr>
            <a:lvl3pPr marL="685526" indent="0">
              <a:buNone/>
              <a:defRPr sz="1349" b="1"/>
            </a:lvl3pPr>
            <a:lvl4pPr marL="1028289" indent="0">
              <a:buNone/>
              <a:defRPr sz="1200" b="1"/>
            </a:lvl4pPr>
            <a:lvl5pPr marL="1371051" indent="0">
              <a:buNone/>
              <a:defRPr sz="1200" b="1"/>
            </a:lvl5pPr>
            <a:lvl6pPr marL="1713814" indent="0">
              <a:buNone/>
              <a:defRPr sz="1200" b="1"/>
            </a:lvl6pPr>
            <a:lvl7pPr marL="2056577" indent="0">
              <a:buNone/>
              <a:defRPr sz="1200" b="1"/>
            </a:lvl7pPr>
            <a:lvl8pPr marL="2399340" indent="0">
              <a:buNone/>
              <a:defRPr sz="1200" b="1"/>
            </a:lvl8pPr>
            <a:lvl9pPr marL="2742103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63" y="3300668"/>
            <a:ext cx="2899912" cy="4854786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0256" y="2215088"/>
            <a:ext cx="2914193" cy="1085580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763" indent="0">
              <a:buNone/>
              <a:defRPr sz="1499" b="1"/>
            </a:lvl2pPr>
            <a:lvl3pPr marL="685526" indent="0">
              <a:buNone/>
              <a:defRPr sz="1349" b="1"/>
            </a:lvl3pPr>
            <a:lvl4pPr marL="1028289" indent="0">
              <a:buNone/>
              <a:defRPr sz="1200" b="1"/>
            </a:lvl4pPr>
            <a:lvl5pPr marL="1371051" indent="0">
              <a:buNone/>
              <a:defRPr sz="1200" b="1"/>
            </a:lvl5pPr>
            <a:lvl6pPr marL="1713814" indent="0">
              <a:buNone/>
              <a:defRPr sz="1200" b="1"/>
            </a:lvl6pPr>
            <a:lvl7pPr marL="2056577" indent="0">
              <a:buNone/>
              <a:defRPr sz="1200" b="1"/>
            </a:lvl7pPr>
            <a:lvl8pPr marL="2399340" indent="0">
              <a:buNone/>
              <a:defRPr sz="1200" b="1"/>
            </a:lvl8pPr>
            <a:lvl9pPr marL="2742103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0256" y="3300668"/>
            <a:ext cx="2914193" cy="4854786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345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13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779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62" y="602403"/>
            <a:ext cx="2210859" cy="2108412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194" y="1301026"/>
            <a:ext cx="3470255" cy="6421452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799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162" y="2710815"/>
            <a:ext cx="2210859" cy="5022120"/>
          </a:xfrm>
        </p:spPr>
        <p:txBody>
          <a:bodyPr/>
          <a:lstStyle>
            <a:lvl1pPr marL="0" indent="0">
              <a:buNone/>
              <a:defRPr sz="1200"/>
            </a:lvl1pPr>
            <a:lvl2pPr marL="342763" indent="0">
              <a:buNone/>
              <a:defRPr sz="1050"/>
            </a:lvl2pPr>
            <a:lvl3pPr marL="685526" indent="0">
              <a:buNone/>
              <a:defRPr sz="900"/>
            </a:lvl3pPr>
            <a:lvl4pPr marL="1028289" indent="0">
              <a:buNone/>
              <a:defRPr sz="750"/>
            </a:lvl4pPr>
            <a:lvl5pPr marL="1371051" indent="0">
              <a:buNone/>
              <a:defRPr sz="750"/>
            </a:lvl5pPr>
            <a:lvl6pPr marL="1713814" indent="0">
              <a:buNone/>
              <a:defRPr sz="750"/>
            </a:lvl6pPr>
            <a:lvl7pPr marL="2056577" indent="0">
              <a:buNone/>
              <a:defRPr sz="750"/>
            </a:lvl7pPr>
            <a:lvl8pPr marL="2399340" indent="0">
              <a:buNone/>
              <a:defRPr sz="750"/>
            </a:lvl8pPr>
            <a:lvl9pPr marL="2742103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309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62" y="602403"/>
            <a:ext cx="2210859" cy="2108412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4194" y="1301026"/>
            <a:ext cx="3470255" cy="6421452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763" indent="0">
              <a:buNone/>
              <a:defRPr sz="2099"/>
            </a:lvl2pPr>
            <a:lvl3pPr marL="685526" indent="0">
              <a:buNone/>
              <a:defRPr sz="1799"/>
            </a:lvl3pPr>
            <a:lvl4pPr marL="1028289" indent="0">
              <a:buNone/>
              <a:defRPr sz="1499"/>
            </a:lvl4pPr>
            <a:lvl5pPr marL="1371051" indent="0">
              <a:buNone/>
              <a:defRPr sz="1499"/>
            </a:lvl5pPr>
            <a:lvl6pPr marL="1713814" indent="0">
              <a:buNone/>
              <a:defRPr sz="1499"/>
            </a:lvl6pPr>
            <a:lvl7pPr marL="2056577" indent="0">
              <a:buNone/>
              <a:defRPr sz="1499"/>
            </a:lvl7pPr>
            <a:lvl8pPr marL="2399340" indent="0">
              <a:buNone/>
              <a:defRPr sz="1499"/>
            </a:lvl8pPr>
            <a:lvl9pPr marL="2742103" indent="0">
              <a:buNone/>
              <a:defRPr sz="149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162" y="2710815"/>
            <a:ext cx="2210859" cy="5022120"/>
          </a:xfrm>
        </p:spPr>
        <p:txBody>
          <a:bodyPr/>
          <a:lstStyle>
            <a:lvl1pPr marL="0" indent="0">
              <a:buNone/>
              <a:defRPr sz="1200"/>
            </a:lvl1pPr>
            <a:lvl2pPr marL="342763" indent="0">
              <a:buNone/>
              <a:defRPr sz="1050"/>
            </a:lvl2pPr>
            <a:lvl3pPr marL="685526" indent="0">
              <a:buNone/>
              <a:defRPr sz="900"/>
            </a:lvl3pPr>
            <a:lvl4pPr marL="1028289" indent="0">
              <a:buNone/>
              <a:defRPr sz="750"/>
            </a:lvl4pPr>
            <a:lvl5pPr marL="1371051" indent="0">
              <a:buNone/>
              <a:defRPr sz="750"/>
            </a:lvl5pPr>
            <a:lvl6pPr marL="1713814" indent="0">
              <a:buNone/>
              <a:defRPr sz="750"/>
            </a:lvl6pPr>
            <a:lvl7pPr marL="2056577" indent="0">
              <a:buNone/>
              <a:defRPr sz="750"/>
            </a:lvl7pPr>
            <a:lvl8pPr marL="2399340" indent="0">
              <a:buNone/>
              <a:defRPr sz="750"/>
            </a:lvl8pPr>
            <a:lvl9pPr marL="2742103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638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332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5484" y="481086"/>
            <a:ext cx="1478072" cy="765763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269" y="481086"/>
            <a:ext cx="4348530" cy="7657635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599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269" y="481088"/>
            <a:ext cx="5912287" cy="1746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269" y="2405430"/>
            <a:ext cx="5912287" cy="5733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269" y="8375082"/>
            <a:ext cx="1542336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D5EDE-B3AC-40A1-9F3E-06B8FA25BD45}" type="datetimeFigureOut">
              <a:rPr lang="tr-TR" smtClean="0"/>
              <a:t>30.12.2018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661" y="8375082"/>
            <a:ext cx="2313503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1220" y="8375082"/>
            <a:ext cx="1542336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47E19-D3AB-4728-ADBC-81084E1E943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383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526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381" indent="-171381" algn="l" defTabSz="6855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144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856907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99670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542433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885196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7958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0721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3484" indent="-171381" algn="l" defTabSz="68552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63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526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289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051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814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577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340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2103" algn="l" defTabSz="685526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67AD55D7-92F9-4FD2-9ECE-0FAFFC0A3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3489" cy="9036050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784C14AF-C176-4781-B3D8-EB5898346185}"/>
              </a:ext>
            </a:extLst>
          </p:cNvPr>
          <p:cNvSpPr txBox="1"/>
          <p:nvPr/>
        </p:nvSpPr>
        <p:spPr>
          <a:xfrm>
            <a:off x="2076450" y="8112720"/>
            <a:ext cx="3341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>
                <a:solidFill>
                  <a:srgbClr val="FFFFFF"/>
                </a:solidFill>
                <a:latin typeface="BankGothic Lt BT" panose="020B0607020203060204" pitchFamily="34" charset="0"/>
                <a:cs typeface="Calibri Light" panose="020F0302020204030204" pitchFamily="34" charset="0"/>
              </a:rPr>
              <a:t>ARALIK</a:t>
            </a:r>
          </a:p>
        </p:txBody>
      </p:sp>
    </p:spTree>
    <p:extLst>
      <p:ext uri="{BB962C8B-B14F-4D97-AF65-F5344CB8AC3E}">
        <p14:creationId xmlns:p14="http://schemas.microsoft.com/office/powerpoint/2010/main" val="27761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" y="0"/>
            <a:ext cx="6845728" cy="90360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B07D6B7-6C00-4E19-AFE0-525D11196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9" b="23224"/>
          <a:stretch/>
        </p:blipFill>
        <p:spPr>
          <a:xfrm>
            <a:off x="496956" y="0"/>
            <a:ext cx="4050645" cy="3101009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0F9F59B9-F7D7-4526-9F1B-890DBAB8BC12}"/>
              </a:ext>
            </a:extLst>
          </p:cNvPr>
          <p:cNvSpPr txBox="1"/>
          <p:nvPr/>
        </p:nvSpPr>
        <p:spPr>
          <a:xfrm>
            <a:off x="185979" y="3209497"/>
            <a:ext cx="6845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 SAĞLIĞI VE GÜVENLİĞİ EĞİTİMİ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B955482-45CC-46BA-9D75-5749514E9C10}"/>
              </a:ext>
            </a:extLst>
          </p:cNvPr>
          <p:cNvSpPr txBox="1"/>
          <p:nvPr/>
        </p:nvSpPr>
        <p:spPr>
          <a:xfrm>
            <a:off x="185979" y="4518025"/>
            <a:ext cx="65134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Okulumuz İş Sağlığı ve Güvenliği Koordinatörlüğü tarafından düzenlenen ve okulumuz takımlarının hep birlikte katıldığı İş Sağlığı ve Güvenliği eğitimine katıldık ve temel iş sağlığı eğitimimizi tamamladık.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Genel garaj çalışma kuralları, garajda çalışırken giyilmesi gerekenler ve makineleri kullanırken dikkat etmemiz gereken kurallar hakkında tekrar yapmış olduk. Eğitim sonunda yaptığımız küçük sınav ile sertifikalarımızı almış olduk.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5DB5D4C-8E06-4F71-8F38-FA00D1D6AFF8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4434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" y="0"/>
            <a:ext cx="6845728" cy="90360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0DD2DC1-593E-4836-A966-87CC81759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1" y="392432"/>
            <a:ext cx="4665306" cy="243115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8D15E42-DA1C-4615-A0A4-E9B31F22AEF3}"/>
              </a:ext>
            </a:extLst>
          </p:cNvPr>
          <p:cNvSpPr txBox="1"/>
          <p:nvPr/>
        </p:nvSpPr>
        <p:spPr>
          <a:xfrm>
            <a:off x="460683" y="3204531"/>
            <a:ext cx="5933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CRASHBOX ÇARPIŞMA ANALİZİ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243D3C9-66E5-48C9-890E-D93C7DF9ADAF}"/>
              </a:ext>
            </a:extLst>
          </p:cNvPr>
          <p:cNvSpPr txBox="1"/>
          <p:nvPr/>
        </p:nvSpPr>
        <p:spPr>
          <a:xfrm>
            <a:off x="149291" y="4520412"/>
            <a:ext cx="64567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Araçta güvenlik amaçlı ön kısımda bulunan ve herhangi bir kaza anında araca gelen darbeyi sönümleyerek araca ve pilota zarar gelmesini önleyen kısma ‘’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crashbox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’’ denir.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Mevcut sistemimizde strafor köpükten üretilen ve 734 gram olan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crashbox’ı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yaptığımız yenilikler sonucunda 232 grama düşürmeyi başararak çarpışma analizimizi gerçekleştirmeyi başardık.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Üretim sürecimizin başlaması ile birlikte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crashbox’ı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üretip gerçek çarpışma testlerimizi gerçekleştireceğiz.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6A94640-78CA-4F98-9AD6-A8A6935A6821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2068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" y="0"/>
            <a:ext cx="6845728" cy="90360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96886F7-A091-4B06-BDDD-55C07B809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835" y="-520147"/>
            <a:ext cx="3120887" cy="4161182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7D276ECE-BF62-466F-A320-AD13EED617E1}"/>
              </a:ext>
            </a:extLst>
          </p:cNvPr>
          <p:cNvSpPr txBox="1"/>
          <p:nvPr/>
        </p:nvSpPr>
        <p:spPr>
          <a:xfrm>
            <a:off x="1814754" y="3162674"/>
            <a:ext cx="3225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MOCKUP YAPIMI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5E87745-6DE4-4405-99A5-06FCC2D5FD05}"/>
              </a:ext>
            </a:extLst>
          </p:cNvPr>
          <p:cNvSpPr txBox="1"/>
          <p:nvPr/>
        </p:nvSpPr>
        <p:spPr>
          <a:xfrm>
            <a:off x="245672" y="4518025"/>
            <a:ext cx="63634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Mockup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tahtadan kesip birleştirerek koltuk, fren ve direksiyon konumunu hesaplayabilmemiz için tasarladığımız bir araç.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Pilotumuzu içine oturtarak ölçümlerimizi yaptıktan sonra gerekli geliştirmeler ile şasi üzerindeki değişiklikleri yaparak aracımızın son halini veriyoruz.</a:t>
            </a:r>
          </a:p>
          <a:p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7CC3FAE-DC50-40B3-B8D4-65CD4031C836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9753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" y="0"/>
            <a:ext cx="6845728" cy="903605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07CD9A3F-65BB-49AC-B40A-FB621C9297EB}"/>
              </a:ext>
            </a:extLst>
          </p:cNvPr>
          <p:cNvSpPr txBox="1"/>
          <p:nvPr/>
        </p:nvSpPr>
        <p:spPr>
          <a:xfrm>
            <a:off x="908146" y="3172408"/>
            <a:ext cx="50385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DESTEK EKİP TOPLANTISI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3CAE5C4-A5AF-42DC-8CF8-3837BB617DD7}"/>
              </a:ext>
            </a:extLst>
          </p:cNvPr>
          <p:cNvSpPr txBox="1"/>
          <p:nvPr/>
        </p:nvSpPr>
        <p:spPr>
          <a:xfrm>
            <a:off x="282994" y="4518025"/>
            <a:ext cx="62888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Destek ekibimize departman sunumlarımızı gerçekleştirdik. Her departman sorumlusu kendi departmanında yaptıklarını anlatarak destek ekibe bilgi verdi.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Bunun sonucunda destek ekibimize sunduğumuz form ile destek ekibi ilgisi doğrultusunda departmanlara ayırdık.</a:t>
            </a:r>
          </a:p>
          <a:p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E3516080-C76F-4954-8294-B58D45199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4" t="30569" b="8450"/>
          <a:stretch/>
        </p:blipFill>
        <p:spPr>
          <a:xfrm>
            <a:off x="9097" y="0"/>
            <a:ext cx="5231299" cy="3135086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8FDD7F3A-1CBA-4992-B28B-FA8E5A5367C0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4955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" y="0"/>
            <a:ext cx="6845728" cy="903605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E556E195-B677-4924-B44E-04B05CCBA7C0}"/>
              </a:ext>
            </a:extLst>
          </p:cNvPr>
          <p:cNvSpPr txBox="1"/>
          <p:nvPr/>
        </p:nvSpPr>
        <p:spPr>
          <a:xfrm>
            <a:off x="1244048" y="3116424"/>
            <a:ext cx="43667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EGZOZ VALİDASYONU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FC2A5C2-3BAE-47B4-AEDC-7A3199BF5C53}"/>
              </a:ext>
            </a:extLst>
          </p:cNvPr>
          <p:cNvSpPr txBox="1"/>
          <p:nvPr/>
        </p:nvSpPr>
        <p:spPr>
          <a:xfrm>
            <a:off x="199019" y="4518025"/>
            <a:ext cx="645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YTR06 ile birlikte </a:t>
            </a:r>
            <a:r>
              <a:rPr lang="tr-TR" spc="-10" dirty="0">
                <a:latin typeface="Arial" panose="020B0604020202020204" pitchFamily="34" charset="0"/>
                <a:cs typeface="Arial" panose="020B0604020202020204" pitchFamily="34" charset="0"/>
              </a:rPr>
              <a:t>yeni </a:t>
            </a:r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aracımızın egzoz tasarımlarına  </a:t>
            </a:r>
            <a:r>
              <a:rPr lang="tr-TR" spc="-10" dirty="0">
                <a:latin typeface="Arial" panose="020B0604020202020204" pitchFamily="34" charset="0"/>
                <a:cs typeface="Arial" panose="020B0604020202020204" pitchFamily="34" charset="0"/>
              </a:rPr>
              <a:t>başladık </a:t>
            </a:r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tr-TR" spc="-10" dirty="0">
                <a:latin typeface="Arial" panose="020B0604020202020204" pitchFamily="34" charset="0"/>
                <a:cs typeface="Arial" panose="020B0604020202020204" pitchFamily="34" charset="0"/>
              </a:rPr>
              <a:t>bağlamda </a:t>
            </a:r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egzoz </a:t>
            </a:r>
            <a:r>
              <a:rPr lang="tr-TR" spc="-5" dirty="0" err="1">
                <a:latin typeface="Arial" panose="020B0604020202020204" pitchFamily="34" charset="0"/>
                <a:cs typeface="Arial" panose="020B0604020202020204" pitchFamily="34" charset="0"/>
              </a:rPr>
              <a:t>validasyonumuzu</a:t>
            </a:r>
            <a:r>
              <a:rPr lang="tr-TR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pc="-10" dirty="0">
                <a:latin typeface="Arial" panose="020B0604020202020204" pitchFamily="34" charset="0"/>
                <a:cs typeface="Arial" panose="020B0604020202020204" pitchFamily="34" charset="0"/>
              </a:rPr>
              <a:t>gerçekleştirdik.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validasyonun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amacı egzoz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manifoldunun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uzunluğunu değiştirerek aracımızdan aldığımız güç eğrisini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tork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bandını düzenlemek. Testlerimiz sonucunda </a:t>
            </a:r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bulduğumuz</a:t>
            </a:r>
            <a:r>
              <a:rPr lang="tr-TR"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pc="-25" dirty="0">
                <a:latin typeface="Arial" panose="020B0604020202020204" pitchFamily="34" charset="0"/>
                <a:cs typeface="Arial" panose="020B0604020202020204" pitchFamily="34" charset="0"/>
              </a:rPr>
              <a:t>değerler,</a:t>
            </a:r>
            <a:r>
              <a:rPr lang="tr-TR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pc="-10" dirty="0">
                <a:latin typeface="Arial" panose="020B0604020202020204" pitchFamily="34" charset="0"/>
                <a:cs typeface="Arial" panose="020B0604020202020204" pitchFamily="34" charset="0"/>
              </a:rPr>
              <a:t>bizim </a:t>
            </a:r>
            <a:r>
              <a:rPr lang="tr-TR" spc="-5" dirty="0">
                <a:latin typeface="Arial" panose="020B0604020202020204" pitchFamily="34" charset="0"/>
                <a:cs typeface="Arial" panose="020B0604020202020204" pitchFamily="34" charset="0"/>
              </a:rPr>
              <a:t>tasarım</a:t>
            </a:r>
            <a:r>
              <a:rPr lang="tr-TR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pc="5" dirty="0">
                <a:latin typeface="Arial" panose="020B0604020202020204" pitchFamily="34" charset="0"/>
                <a:cs typeface="Arial" panose="020B0604020202020204" pitchFamily="34" charset="0"/>
              </a:rPr>
              <a:t>ve analiz sürecinde dikkate alacağımız en önemli etkenlerden biridir.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4DE31A5-0606-485C-94F5-78BD6A46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r="9346" b="20515"/>
          <a:stretch/>
        </p:blipFill>
        <p:spPr>
          <a:xfrm>
            <a:off x="199019" y="251927"/>
            <a:ext cx="4663213" cy="261257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A87F7BB6-BAC2-4486-AAD5-403C99C66E2F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0184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316EBD-3858-4158-8CF6-CFBED6C9C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" y="0"/>
            <a:ext cx="6845728" cy="90360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90DD2B2-C9B1-4093-AC2C-441209DE3504}"/>
              </a:ext>
            </a:extLst>
          </p:cNvPr>
          <p:cNvSpPr txBox="1"/>
          <p:nvPr/>
        </p:nvSpPr>
        <p:spPr>
          <a:xfrm>
            <a:off x="192768" y="4518025"/>
            <a:ext cx="6494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YTR-05 aracımızın tüm ekipmanlarını sırayla araç üzerinden alarak her parçayı tarttık ve tasarım sürecinde olduğumuz aracımız  YTR-06’da hangi parçalardan ne kadar ağırlık atabileceğimizi hesapladık.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Bundan sonraki süreçte tasarımlarımızı buna göre şekillendirerek daha hafif bir araç yapma yolundaki en önemli evreyi tamamlamış olduk.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AA6406F-118E-4394-BC8E-EFC0995745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6" b="35154"/>
          <a:stretch/>
        </p:blipFill>
        <p:spPr>
          <a:xfrm>
            <a:off x="192768" y="1"/>
            <a:ext cx="4499951" cy="3097762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8001FA89-E690-44F2-8FB6-8F27F84151C7}"/>
              </a:ext>
            </a:extLst>
          </p:cNvPr>
          <p:cNvSpPr txBox="1"/>
          <p:nvPr/>
        </p:nvSpPr>
        <p:spPr>
          <a:xfrm>
            <a:off x="858319" y="3172408"/>
            <a:ext cx="5163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YTR-05 AĞIRLIK ÖLÇÜMÜ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CD7C6D0-D5D4-4B17-9B8A-283E22B9DAC5}"/>
              </a:ext>
            </a:extLst>
          </p:cNvPr>
          <p:cNvSpPr txBox="1"/>
          <p:nvPr/>
        </p:nvSpPr>
        <p:spPr>
          <a:xfrm>
            <a:off x="6325173" y="8666718"/>
            <a:ext cx="41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56316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302</Words>
  <Application>Microsoft Office PowerPoint</Application>
  <PresentationFormat>Özel</PresentationFormat>
  <Paragraphs>33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2" baseType="lpstr">
      <vt:lpstr>Arial</vt:lpstr>
      <vt:lpstr>BankGothic Lt BT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Emine Kübra AKALIN</dc:creator>
  <cp:lastModifiedBy>Emine Kübra AKALIN</cp:lastModifiedBy>
  <cp:revision>16</cp:revision>
  <dcterms:created xsi:type="dcterms:W3CDTF">2018-12-22T16:49:13Z</dcterms:created>
  <dcterms:modified xsi:type="dcterms:W3CDTF">2018-12-30T12:50:21Z</dcterms:modified>
</cp:coreProperties>
</file>